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9" r:id="rId8"/>
    <p:sldId id="262" r:id="rId9"/>
    <p:sldId id="263" r:id="rId10"/>
    <p:sldId id="264" r:id="rId11"/>
    <p:sldId id="265" r:id="rId12"/>
    <p:sldId id="266" r:id="rId13"/>
    <p:sldId id="268" r:id="rId14"/>
    <p:sldId id="267" r:id="rId15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86A17F-3798-4156-9BED-212EA1328C46}" v="89" dt="2024-10-27T15:49:04.3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ll Kortesmaa" userId="58e58fc566764bfc" providerId="LiveId" clId="{1686A17F-3798-4156-9BED-212EA1328C46}"/>
    <pc:docChg chg="undo redo custSel addSld delSld modSld sldOrd">
      <pc:chgData name="Jill Kortesmaa" userId="58e58fc566764bfc" providerId="LiveId" clId="{1686A17F-3798-4156-9BED-212EA1328C46}" dt="2024-10-27T15:49:04.360" v="5012" actId="20577"/>
      <pc:docMkLst>
        <pc:docMk/>
      </pc:docMkLst>
      <pc:sldChg chg="modSp">
        <pc:chgData name="Jill Kortesmaa" userId="58e58fc566764bfc" providerId="LiveId" clId="{1686A17F-3798-4156-9BED-212EA1328C46}" dt="2024-10-27T15:49:04.360" v="5012" actId="20577"/>
        <pc:sldMkLst>
          <pc:docMk/>
          <pc:sldMk cId="2938929221" sldId="256"/>
        </pc:sldMkLst>
        <pc:spChg chg="mod">
          <ac:chgData name="Jill Kortesmaa" userId="58e58fc566764bfc" providerId="LiveId" clId="{1686A17F-3798-4156-9BED-212EA1328C46}" dt="2024-10-27T15:49:04.360" v="5012" actId="20577"/>
          <ac:spMkLst>
            <pc:docMk/>
            <pc:sldMk cId="2938929221" sldId="256"/>
            <ac:spMk id="2" creationId="{33998FBF-ADBA-DDF6-868B-03FD1CDFDE35}"/>
          </ac:spMkLst>
        </pc:spChg>
      </pc:sldChg>
      <pc:sldChg chg="modSp mod">
        <pc:chgData name="Jill Kortesmaa" userId="58e58fc566764bfc" providerId="LiveId" clId="{1686A17F-3798-4156-9BED-212EA1328C46}" dt="2024-10-27T15:28:18.811" v="4859" actId="2711"/>
        <pc:sldMkLst>
          <pc:docMk/>
          <pc:sldMk cId="4044576073" sldId="257"/>
        </pc:sldMkLst>
        <pc:spChg chg="mod">
          <ac:chgData name="Jill Kortesmaa" userId="58e58fc566764bfc" providerId="LiveId" clId="{1686A17F-3798-4156-9BED-212EA1328C46}" dt="2024-10-27T15:28:18.811" v="4859" actId="2711"/>
          <ac:spMkLst>
            <pc:docMk/>
            <pc:sldMk cId="4044576073" sldId="257"/>
            <ac:spMk id="2" creationId="{2C7FB8A8-5047-24D7-44F0-11F9C4B93638}"/>
          </ac:spMkLst>
        </pc:spChg>
      </pc:sldChg>
      <pc:sldChg chg="modSp mod">
        <pc:chgData name="Jill Kortesmaa" userId="58e58fc566764bfc" providerId="LiveId" clId="{1686A17F-3798-4156-9BED-212EA1328C46}" dt="2024-10-27T15:27:37.960" v="4830" actId="2711"/>
        <pc:sldMkLst>
          <pc:docMk/>
          <pc:sldMk cId="4029210782" sldId="258"/>
        </pc:sldMkLst>
        <pc:spChg chg="mod">
          <ac:chgData name="Jill Kortesmaa" userId="58e58fc566764bfc" providerId="LiveId" clId="{1686A17F-3798-4156-9BED-212EA1328C46}" dt="2024-10-27T15:27:37.960" v="4830" actId="2711"/>
          <ac:spMkLst>
            <pc:docMk/>
            <pc:sldMk cId="4029210782" sldId="258"/>
            <ac:spMk id="4" creationId="{D5D4D94B-0C8F-9D1C-EF2F-DBF1A7205CF5}"/>
          </ac:spMkLst>
        </pc:spChg>
      </pc:sldChg>
      <pc:sldChg chg="addSp modSp new mod ord">
        <pc:chgData name="Jill Kortesmaa" userId="58e58fc566764bfc" providerId="LiveId" clId="{1686A17F-3798-4156-9BED-212EA1328C46}" dt="2024-10-25T07:59:04.911" v="1954" actId="113"/>
        <pc:sldMkLst>
          <pc:docMk/>
          <pc:sldMk cId="1912182833" sldId="259"/>
        </pc:sldMkLst>
        <pc:spChg chg="mod">
          <ac:chgData name="Jill Kortesmaa" userId="58e58fc566764bfc" providerId="LiveId" clId="{1686A17F-3798-4156-9BED-212EA1328C46}" dt="2024-10-25T07:19:48.877" v="118" actId="1076"/>
          <ac:spMkLst>
            <pc:docMk/>
            <pc:sldMk cId="1912182833" sldId="259"/>
            <ac:spMk id="2" creationId="{7BC82218-4532-1E4B-838B-7CD3CBAD2BD8}"/>
          </ac:spMkLst>
        </pc:spChg>
        <pc:spChg chg="add mod">
          <ac:chgData name="Jill Kortesmaa" userId="58e58fc566764bfc" providerId="LiveId" clId="{1686A17F-3798-4156-9BED-212EA1328C46}" dt="2024-10-25T07:59:04.911" v="1954" actId="113"/>
          <ac:spMkLst>
            <pc:docMk/>
            <pc:sldMk cId="1912182833" sldId="259"/>
            <ac:spMk id="3" creationId="{C286505D-2EE8-13EA-6A1B-723388117049}"/>
          </ac:spMkLst>
        </pc:spChg>
      </pc:sldChg>
      <pc:sldChg chg="new del">
        <pc:chgData name="Jill Kortesmaa" userId="58e58fc566764bfc" providerId="LiveId" clId="{1686A17F-3798-4156-9BED-212EA1328C46}" dt="2024-10-25T07:21:21.835" v="122" actId="47"/>
        <pc:sldMkLst>
          <pc:docMk/>
          <pc:sldMk cId="2027086336" sldId="260"/>
        </pc:sldMkLst>
      </pc:sldChg>
      <pc:sldChg chg="new del">
        <pc:chgData name="Jill Kortesmaa" userId="58e58fc566764bfc" providerId="LiveId" clId="{1686A17F-3798-4156-9BED-212EA1328C46}" dt="2024-10-25T07:21:09.415" v="120" actId="47"/>
        <pc:sldMkLst>
          <pc:docMk/>
          <pc:sldMk cId="3297535600" sldId="260"/>
        </pc:sldMkLst>
      </pc:sldChg>
      <pc:sldChg chg="addSp modSp new mod">
        <pc:chgData name="Jill Kortesmaa" userId="58e58fc566764bfc" providerId="LiveId" clId="{1686A17F-3798-4156-9BED-212EA1328C46}" dt="2024-10-27T15:27:29.672" v="4829" actId="2711"/>
        <pc:sldMkLst>
          <pc:docMk/>
          <pc:sldMk cId="4231776774" sldId="260"/>
        </pc:sldMkLst>
        <pc:spChg chg="mod">
          <ac:chgData name="Jill Kortesmaa" userId="58e58fc566764bfc" providerId="LiveId" clId="{1686A17F-3798-4156-9BED-212EA1328C46}" dt="2024-10-25T07:31:02.840" v="568" actId="20577"/>
          <ac:spMkLst>
            <pc:docMk/>
            <pc:sldMk cId="4231776774" sldId="260"/>
            <ac:spMk id="2" creationId="{1BFA327B-EF4F-67B2-D7FA-48B16FE17BFB}"/>
          </ac:spMkLst>
        </pc:spChg>
        <pc:spChg chg="add mod">
          <ac:chgData name="Jill Kortesmaa" userId="58e58fc566764bfc" providerId="LiveId" clId="{1686A17F-3798-4156-9BED-212EA1328C46}" dt="2024-10-27T15:27:29.672" v="4829" actId="2711"/>
          <ac:spMkLst>
            <pc:docMk/>
            <pc:sldMk cId="4231776774" sldId="260"/>
            <ac:spMk id="3" creationId="{DE00BFE6-A68F-7288-22E8-E8C71915BD2B}"/>
          </ac:spMkLst>
        </pc:spChg>
      </pc:sldChg>
      <pc:sldChg chg="addSp modSp new mod">
        <pc:chgData name="Jill Kortesmaa" userId="58e58fc566764bfc" providerId="LiveId" clId="{1686A17F-3798-4156-9BED-212EA1328C46}" dt="2024-10-27T15:28:16.587" v="4857" actId="20577"/>
        <pc:sldMkLst>
          <pc:docMk/>
          <pc:sldMk cId="1288307699" sldId="261"/>
        </pc:sldMkLst>
        <pc:spChg chg="mod">
          <ac:chgData name="Jill Kortesmaa" userId="58e58fc566764bfc" providerId="LiveId" clId="{1686A17F-3798-4156-9BED-212EA1328C46}" dt="2024-10-25T07:34:05.078" v="753" actId="27636"/>
          <ac:spMkLst>
            <pc:docMk/>
            <pc:sldMk cId="1288307699" sldId="261"/>
            <ac:spMk id="2" creationId="{636C59A4-8B8B-19A4-D6E0-708077AB260E}"/>
          </ac:spMkLst>
        </pc:spChg>
        <pc:spChg chg="add mod">
          <ac:chgData name="Jill Kortesmaa" userId="58e58fc566764bfc" providerId="LiveId" clId="{1686A17F-3798-4156-9BED-212EA1328C46}" dt="2024-10-27T15:28:16.587" v="4857" actId="20577"/>
          <ac:spMkLst>
            <pc:docMk/>
            <pc:sldMk cId="1288307699" sldId="261"/>
            <ac:spMk id="3" creationId="{0EC3D72E-C8B3-E83F-8633-2BCE11C082C6}"/>
          </ac:spMkLst>
        </pc:spChg>
      </pc:sldChg>
      <pc:sldChg chg="addSp delSp modSp new mod">
        <pc:chgData name="Jill Kortesmaa" userId="58e58fc566764bfc" providerId="LiveId" clId="{1686A17F-3798-4156-9BED-212EA1328C46}" dt="2024-10-27T15:28:51.003" v="4861" actId="2711"/>
        <pc:sldMkLst>
          <pc:docMk/>
          <pc:sldMk cId="4105685993" sldId="262"/>
        </pc:sldMkLst>
        <pc:spChg chg="mod">
          <ac:chgData name="Jill Kortesmaa" userId="58e58fc566764bfc" providerId="LiveId" clId="{1686A17F-3798-4156-9BED-212EA1328C46}" dt="2024-10-25T07:47:51.636" v="1242" actId="14100"/>
          <ac:spMkLst>
            <pc:docMk/>
            <pc:sldMk cId="4105685993" sldId="262"/>
            <ac:spMk id="2" creationId="{B78A5006-FA14-203B-EBD0-C69202897ED0}"/>
          </ac:spMkLst>
        </pc:spChg>
        <pc:spChg chg="add del mod">
          <ac:chgData name="Jill Kortesmaa" userId="58e58fc566764bfc" providerId="LiveId" clId="{1686A17F-3798-4156-9BED-212EA1328C46}" dt="2024-10-25T07:47:05.602" v="1141"/>
          <ac:spMkLst>
            <pc:docMk/>
            <pc:sldMk cId="4105685993" sldId="262"/>
            <ac:spMk id="3" creationId="{0DFDA2CC-C23E-F966-25E3-52F5777D9CB1}"/>
          </ac:spMkLst>
        </pc:spChg>
        <pc:spChg chg="add del mod">
          <ac:chgData name="Jill Kortesmaa" userId="58e58fc566764bfc" providerId="LiveId" clId="{1686A17F-3798-4156-9BED-212EA1328C46}" dt="2024-10-25T07:48:11.246" v="1248"/>
          <ac:spMkLst>
            <pc:docMk/>
            <pc:sldMk cId="4105685993" sldId="262"/>
            <ac:spMk id="4" creationId="{A4E02E22-2CF6-89FF-9A09-E95A1223B7C9}"/>
          </ac:spMkLst>
        </pc:spChg>
        <pc:spChg chg="add mod">
          <ac:chgData name="Jill Kortesmaa" userId="58e58fc566764bfc" providerId="LiveId" clId="{1686A17F-3798-4156-9BED-212EA1328C46}" dt="2024-10-27T15:28:51.003" v="4861" actId="2711"/>
          <ac:spMkLst>
            <pc:docMk/>
            <pc:sldMk cId="4105685993" sldId="262"/>
            <ac:spMk id="5" creationId="{872A3177-A225-283E-CFEE-BBA9A6C8918C}"/>
          </ac:spMkLst>
        </pc:spChg>
        <pc:spChg chg="add mod">
          <ac:chgData name="Jill Kortesmaa" userId="58e58fc566764bfc" providerId="LiveId" clId="{1686A17F-3798-4156-9BED-212EA1328C46}" dt="2024-10-25T08:01:00.175" v="2056" actId="1076"/>
          <ac:spMkLst>
            <pc:docMk/>
            <pc:sldMk cId="4105685993" sldId="262"/>
            <ac:spMk id="6" creationId="{B4BE7ECF-8578-CFE6-C8AB-D4172D1EC496}"/>
          </ac:spMkLst>
        </pc:spChg>
      </pc:sldChg>
      <pc:sldChg chg="new del">
        <pc:chgData name="Jill Kortesmaa" userId="58e58fc566764bfc" providerId="LiveId" clId="{1686A17F-3798-4156-9BED-212EA1328C46}" dt="2024-10-25T08:01:34.737" v="2059" actId="47"/>
        <pc:sldMkLst>
          <pc:docMk/>
          <pc:sldMk cId="2347659441" sldId="263"/>
        </pc:sldMkLst>
      </pc:sldChg>
      <pc:sldChg chg="addSp modSp new mod">
        <pc:chgData name="Jill Kortesmaa" userId="58e58fc566764bfc" providerId="LiveId" clId="{1686A17F-3798-4156-9BED-212EA1328C46}" dt="2024-10-27T15:29:20.052" v="4867" actId="1076"/>
        <pc:sldMkLst>
          <pc:docMk/>
          <pc:sldMk cId="2650049174" sldId="263"/>
        </pc:sldMkLst>
        <pc:spChg chg="mod">
          <ac:chgData name="Jill Kortesmaa" userId="58e58fc566764bfc" providerId="LiveId" clId="{1686A17F-3798-4156-9BED-212EA1328C46}" dt="2024-10-27T15:29:16.956" v="4866" actId="1076"/>
          <ac:spMkLst>
            <pc:docMk/>
            <pc:sldMk cId="2650049174" sldId="263"/>
            <ac:spMk id="2" creationId="{A1C46C6D-87E3-5BB7-C55D-1E3F6F79CDEA}"/>
          </ac:spMkLst>
        </pc:spChg>
        <pc:spChg chg="add mod">
          <ac:chgData name="Jill Kortesmaa" userId="58e58fc566764bfc" providerId="LiveId" clId="{1686A17F-3798-4156-9BED-212EA1328C46}" dt="2024-10-27T15:29:20.052" v="4867" actId="1076"/>
          <ac:spMkLst>
            <pc:docMk/>
            <pc:sldMk cId="2650049174" sldId="263"/>
            <ac:spMk id="3" creationId="{550438F1-1DCE-3B2A-E55E-2F6A95E19CC5}"/>
          </ac:spMkLst>
        </pc:spChg>
      </pc:sldChg>
      <pc:sldChg chg="addSp modSp new mod">
        <pc:chgData name="Jill Kortesmaa" userId="58e58fc566764bfc" providerId="LiveId" clId="{1686A17F-3798-4156-9BED-212EA1328C46}" dt="2024-10-27T15:29:32.820" v="4869" actId="1076"/>
        <pc:sldMkLst>
          <pc:docMk/>
          <pc:sldMk cId="3703701763" sldId="264"/>
        </pc:sldMkLst>
        <pc:spChg chg="mod">
          <ac:chgData name="Jill Kortesmaa" userId="58e58fc566764bfc" providerId="LiveId" clId="{1686A17F-3798-4156-9BED-212EA1328C46}" dt="2024-10-25T08:41:20.418" v="2871" actId="14100"/>
          <ac:spMkLst>
            <pc:docMk/>
            <pc:sldMk cId="3703701763" sldId="264"/>
            <ac:spMk id="2" creationId="{C9E136F9-12B2-41E8-27E1-4C9E7449C4FD}"/>
          </ac:spMkLst>
        </pc:spChg>
        <pc:spChg chg="add mod">
          <ac:chgData name="Jill Kortesmaa" userId="58e58fc566764bfc" providerId="LiveId" clId="{1686A17F-3798-4156-9BED-212EA1328C46}" dt="2024-10-27T15:29:32.820" v="4869" actId="1076"/>
          <ac:spMkLst>
            <pc:docMk/>
            <pc:sldMk cId="3703701763" sldId="264"/>
            <ac:spMk id="3" creationId="{71675D38-AEC9-F1F7-E6D4-D31928224593}"/>
          </ac:spMkLst>
        </pc:spChg>
      </pc:sldChg>
      <pc:sldChg chg="addSp delSp modSp new mod ord modClrScheme chgLayout">
        <pc:chgData name="Jill Kortesmaa" userId="58e58fc566764bfc" providerId="LiveId" clId="{1686A17F-3798-4156-9BED-212EA1328C46}" dt="2024-10-27T15:32:22.353" v="4893" actId="20577"/>
        <pc:sldMkLst>
          <pc:docMk/>
          <pc:sldMk cId="1125076962" sldId="265"/>
        </pc:sldMkLst>
        <pc:spChg chg="mod ord">
          <ac:chgData name="Jill Kortesmaa" userId="58e58fc566764bfc" providerId="LiveId" clId="{1686A17F-3798-4156-9BED-212EA1328C46}" dt="2024-10-25T17:53:20.854" v="3900" actId="700"/>
          <ac:spMkLst>
            <pc:docMk/>
            <pc:sldMk cId="1125076962" sldId="265"/>
            <ac:spMk id="2" creationId="{99067BA9-560A-A2AB-0164-FD18B615B10C}"/>
          </ac:spMkLst>
        </pc:spChg>
        <pc:spChg chg="mod ord">
          <ac:chgData name="Jill Kortesmaa" userId="58e58fc566764bfc" providerId="LiveId" clId="{1686A17F-3798-4156-9BED-212EA1328C46}" dt="2024-10-27T15:32:22.353" v="4893" actId="20577"/>
          <ac:spMkLst>
            <pc:docMk/>
            <pc:sldMk cId="1125076962" sldId="265"/>
            <ac:spMk id="3" creationId="{31E05184-1E73-9784-15F6-1A89FD31691F}"/>
          </ac:spMkLst>
        </pc:spChg>
        <pc:spChg chg="del">
          <ac:chgData name="Jill Kortesmaa" userId="58e58fc566764bfc" providerId="LiveId" clId="{1686A17F-3798-4156-9BED-212EA1328C46}" dt="2024-10-25T09:20:11.004" v="3404" actId="931"/>
          <ac:spMkLst>
            <pc:docMk/>
            <pc:sldMk cId="1125076962" sldId="265"/>
            <ac:spMk id="4" creationId="{B9EFC26F-25EA-D0F4-70A1-03857D44A73D}"/>
          </ac:spMkLst>
        </pc:spChg>
        <pc:spChg chg="del">
          <ac:chgData name="Jill Kortesmaa" userId="58e58fc566764bfc" providerId="LiveId" clId="{1686A17F-3798-4156-9BED-212EA1328C46}" dt="2024-10-25T17:53:20.854" v="3900" actId="700"/>
          <ac:spMkLst>
            <pc:docMk/>
            <pc:sldMk cId="1125076962" sldId="265"/>
            <ac:spMk id="5" creationId="{59A31077-8B73-2432-102E-1B7364F6E6B7}"/>
          </ac:spMkLst>
        </pc:spChg>
        <pc:spChg chg="del">
          <ac:chgData name="Jill Kortesmaa" userId="58e58fc566764bfc" providerId="LiveId" clId="{1686A17F-3798-4156-9BED-212EA1328C46}" dt="2024-10-25T09:21:01.160" v="3407" actId="931"/>
          <ac:spMkLst>
            <pc:docMk/>
            <pc:sldMk cId="1125076962" sldId="265"/>
            <ac:spMk id="6" creationId="{A43DA988-48D9-225A-3864-AF3531947965}"/>
          </ac:spMkLst>
        </pc:spChg>
        <pc:picChg chg="add mod ord">
          <ac:chgData name="Jill Kortesmaa" userId="58e58fc566764bfc" providerId="LiveId" clId="{1686A17F-3798-4156-9BED-212EA1328C46}" dt="2024-10-25T17:53:39.021" v="3903" actId="1076"/>
          <ac:picMkLst>
            <pc:docMk/>
            <pc:sldMk cId="1125076962" sldId="265"/>
            <ac:picMk id="8" creationId="{A26F46A8-3B19-C4FE-DB22-776A1967DC09}"/>
          </ac:picMkLst>
        </pc:picChg>
        <pc:picChg chg="add mod ord">
          <ac:chgData name="Jill Kortesmaa" userId="58e58fc566764bfc" providerId="LiveId" clId="{1686A17F-3798-4156-9BED-212EA1328C46}" dt="2024-10-25T17:53:46.801" v="3905" actId="14100"/>
          <ac:picMkLst>
            <pc:docMk/>
            <pc:sldMk cId="1125076962" sldId="265"/>
            <ac:picMk id="10" creationId="{D0B1FD83-0778-054C-9D14-57678D808D76}"/>
          </ac:picMkLst>
        </pc:picChg>
      </pc:sldChg>
      <pc:sldChg chg="addSp delSp modSp new mod modClrScheme chgLayout">
        <pc:chgData name="Jill Kortesmaa" userId="58e58fc566764bfc" providerId="LiveId" clId="{1686A17F-3798-4156-9BED-212EA1328C46}" dt="2024-10-25T17:53:10.928" v="3899" actId="1036"/>
        <pc:sldMkLst>
          <pc:docMk/>
          <pc:sldMk cId="1586699451" sldId="266"/>
        </pc:sldMkLst>
        <pc:spChg chg="mod ord">
          <ac:chgData name="Jill Kortesmaa" userId="58e58fc566764bfc" providerId="LiveId" clId="{1686A17F-3798-4156-9BED-212EA1328C46}" dt="2024-10-25T17:53:01.616" v="3895" actId="14100"/>
          <ac:spMkLst>
            <pc:docMk/>
            <pc:sldMk cId="1586699451" sldId="266"/>
            <ac:spMk id="2" creationId="{A9672DD3-D6B5-506D-CB14-CFE5901266F2}"/>
          </ac:spMkLst>
        </pc:spChg>
        <pc:spChg chg="del">
          <ac:chgData name="Jill Kortesmaa" userId="58e58fc566764bfc" providerId="LiveId" clId="{1686A17F-3798-4156-9BED-212EA1328C46}" dt="2024-10-25T17:52:49.715" v="3891" actId="700"/>
          <ac:spMkLst>
            <pc:docMk/>
            <pc:sldMk cId="1586699451" sldId="266"/>
            <ac:spMk id="3" creationId="{2CEB9AFD-CDAA-F44D-FA8D-BAF030E8B2D5}"/>
          </ac:spMkLst>
        </pc:spChg>
        <pc:spChg chg="del">
          <ac:chgData name="Jill Kortesmaa" userId="58e58fc566764bfc" providerId="LiveId" clId="{1686A17F-3798-4156-9BED-212EA1328C46}" dt="2024-10-25T09:22:11.070" v="3449" actId="931"/>
          <ac:spMkLst>
            <pc:docMk/>
            <pc:sldMk cId="1586699451" sldId="266"/>
            <ac:spMk id="4" creationId="{E3A06064-3917-8E12-D4F3-5C34D1CDF892}"/>
          </ac:spMkLst>
        </pc:spChg>
        <pc:spChg chg="del">
          <ac:chgData name="Jill Kortesmaa" userId="58e58fc566764bfc" providerId="LiveId" clId="{1686A17F-3798-4156-9BED-212EA1328C46}" dt="2024-10-25T17:52:49.715" v="3891" actId="700"/>
          <ac:spMkLst>
            <pc:docMk/>
            <pc:sldMk cId="1586699451" sldId="266"/>
            <ac:spMk id="5" creationId="{413F88B9-A751-0ED8-7119-C3AB024D5F1C}"/>
          </ac:spMkLst>
        </pc:spChg>
        <pc:spChg chg="del">
          <ac:chgData name="Jill Kortesmaa" userId="58e58fc566764bfc" providerId="LiveId" clId="{1686A17F-3798-4156-9BED-212EA1328C46}" dt="2024-10-25T09:22:15.304" v="3452" actId="931"/>
          <ac:spMkLst>
            <pc:docMk/>
            <pc:sldMk cId="1586699451" sldId="266"/>
            <ac:spMk id="6" creationId="{1C86E0DB-57D5-B66F-4F9E-080F9B76F732}"/>
          </ac:spMkLst>
        </pc:spChg>
        <pc:picChg chg="add mod ord">
          <ac:chgData name="Jill Kortesmaa" userId="58e58fc566764bfc" providerId="LiveId" clId="{1686A17F-3798-4156-9BED-212EA1328C46}" dt="2024-10-25T17:53:03.883" v="3896" actId="1076"/>
          <ac:picMkLst>
            <pc:docMk/>
            <pc:sldMk cId="1586699451" sldId="266"/>
            <ac:picMk id="8" creationId="{8F7C69BE-B5E4-6188-9CB7-917EC41DBEB8}"/>
          </ac:picMkLst>
        </pc:picChg>
        <pc:picChg chg="add mod ord">
          <ac:chgData name="Jill Kortesmaa" userId="58e58fc566764bfc" providerId="LiveId" clId="{1686A17F-3798-4156-9BED-212EA1328C46}" dt="2024-10-25T17:53:10.928" v="3899" actId="1036"/>
          <ac:picMkLst>
            <pc:docMk/>
            <pc:sldMk cId="1586699451" sldId="266"/>
            <ac:picMk id="10" creationId="{A0C72B41-AD1D-8496-1B79-872F36F3A720}"/>
          </ac:picMkLst>
        </pc:picChg>
      </pc:sldChg>
      <pc:sldChg chg="addSp delSp modSp new mod">
        <pc:chgData name="Jill Kortesmaa" userId="58e58fc566764bfc" providerId="LiveId" clId="{1686A17F-3798-4156-9BED-212EA1328C46}" dt="2024-10-27T15:35:06.321" v="4942" actId="1076"/>
        <pc:sldMkLst>
          <pc:docMk/>
          <pc:sldMk cId="4209837932" sldId="267"/>
        </pc:sldMkLst>
        <pc:spChg chg="mod">
          <ac:chgData name="Jill Kortesmaa" userId="58e58fc566764bfc" providerId="LiveId" clId="{1686A17F-3798-4156-9BED-212EA1328C46}" dt="2024-10-27T15:34:58.618" v="4940" actId="20577"/>
          <ac:spMkLst>
            <pc:docMk/>
            <pc:sldMk cId="4209837932" sldId="267"/>
            <ac:spMk id="2" creationId="{38A94DFC-0553-9BAC-B2B6-783F57B8D209}"/>
          </ac:spMkLst>
        </pc:spChg>
        <pc:spChg chg="del">
          <ac:chgData name="Jill Kortesmaa" userId="58e58fc566764bfc" providerId="LiveId" clId="{1686A17F-3798-4156-9BED-212EA1328C46}" dt="2024-10-27T15:32:07.985" v="4881" actId="21"/>
          <ac:spMkLst>
            <pc:docMk/>
            <pc:sldMk cId="4209837932" sldId="267"/>
            <ac:spMk id="3" creationId="{3DD66586-37AD-4141-DF1B-424826A46A86}"/>
          </ac:spMkLst>
        </pc:spChg>
        <pc:spChg chg="del mod">
          <ac:chgData name="Jill Kortesmaa" userId="58e58fc566764bfc" providerId="LiveId" clId="{1686A17F-3798-4156-9BED-212EA1328C46}" dt="2024-10-25T09:27:14.916" v="3474"/>
          <ac:spMkLst>
            <pc:docMk/>
            <pc:sldMk cId="4209837932" sldId="267"/>
            <ac:spMk id="4" creationId="{6F3C317B-4281-D125-6A32-40C79B8FE004}"/>
          </ac:spMkLst>
        </pc:spChg>
        <pc:spChg chg="del">
          <ac:chgData name="Jill Kortesmaa" userId="58e58fc566764bfc" providerId="LiveId" clId="{1686A17F-3798-4156-9BED-212EA1328C46}" dt="2024-10-27T15:32:04.979" v="4880" actId="21"/>
          <ac:spMkLst>
            <pc:docMk/>
            <pc:sldMk cId="4209837932" sldId="267"/>
            <ac:spMk id="5" creationId="{7F56D9C2-1EE4-56D1-A146-757182F162FB}"/>
          </ac:spMkLst>
        </pc:spChg>
        <pc:spChg chg="del mod">
          <ac:chgData name="Jill Kortesmaa" userId="58e58fc566764bfc" providerId="LiveId" clId="{1686A17F-3798-4156-9BED-212EA1328C46}" dt="2024-10-25T09:27:32.477" v="3475"/>
          <ac:spMkLst>
            <pc:docMk/>
            <pc:sldMk cId="4209837932" sldId="267"/>
            <ac:spMk id="6" creationId="{6885454E-62FA-9168-7155-9DD9A047CB14}"/>
          </ac:spMkLst>
        </pc:spChg>
        <pc:picChg chg="add mod modCrop">
          <ac:chgData name="Jill Kortesmaa" userId="58e58fc566764bfc" providerId="LiveId" clId="{1686A17F-3798-4156-9BED-212EA1328C46}" dt="2024-10-27T15:35:06.321" v="4942" actId="1076"/>
          <ac:picMkLst>
            <pc:docMk/>
            <pc:sldMk cId="4209837932" sldId="267"/>
            <ac:picMk id="7" creationId="{69582A13-5F46-A15B-4A09-B0880A1035CD}"/>
          </ac:picMkLst>
        </pc:picChg>
        <pc:picChg chg="add mod modCrop">
          <ac:chgData name="Jill Kortesmaa" userId="58e58fc566764bfc" providerId="LiveId" clId="{1686A17F-3798-4156-9BED-212EA1328C46}" dt="2024-10-27T15:35:04.231" v="4941" actId="1076"/>
          <ac:picMkLst>
            <pc:docMk/>
            <pc:sldMk cId="4209837932" sldId="267"/>
            <ac:picMk id="8" creationId="{D902814C-1C03-D444-2F10-AC2DDDE8237C}"/>
          </ac:picMkLst>
        </pc:picChg>
      </pc:sldChg>
      <pc:sldChg chg="addSp delSp modSp new mod modClrScheme chgLayout">
        <pc:chgData name="Jill Kortesmaa" userId="58e58fc566764bfc" providerId="LiveId" clId="{1686A17F-3798-4156-9BED-212EA1328C46}" dt="2024-10-25T17:55:12.490" v="3913" actId="1076"/>
        <pc:sldMkLst>
          <pc:docMk/>
          <pc:sldMk cId="3026149966" sldId="268"/>
        </pc:sldMkLst>
        <pc:spChg chg="del">
          <ac:chgData name="Jill Kortesmaa" userId="58e58fc566764bfc" providerId="LiveId" clId="{1686A17F-3798-4156-9BED-212EA1328C46}" dt="2024-10-25T17:52:15.457" v="3887" actId="700"/>
          <ac:spMkLst>
            <pc:docMk/>
            <pc:sldMk cId="3026149966" sldId="268"/>
            <ac:spMk id="2" creationId="{6C3DDB9F-ACC0-085F-9D49-FD9D6CEFE372}"/>
          </ac:spMkLst>
        </pc:spChg>
        <pc:spChg chg="del">
          <ac:chgData name="Jill Kortesmaa" userId="58e58fc566764bfc" providerId="LiveId" clId="{1686A17F-3798-4156-9BED-212EA1328C46}" dt="2024-10-25T17:52:15.457" v="3887" actId="700"/>
          <ac:spMkLst>
            <pc:docMk/>
            <pc:sldMk cId="3026149966" sldId="268"/>
            <ac:spMk id="3" creationId="{AEE329DC-6D72-96C2-2FFB-CD24EF919131}"/>
          </ac:spMkLst>
        </pc:spChg>
        <pc:spChg chg="del">
          <ac:chgData name="Jill Kortesmaa" userId="58e58fc566764bfc" providerId="LiveId" clId="{1686A17F-3798-4156-9BED-212EA1328C46}" dt="2024-10-25T09:46:39.568" v="3490" actId="931"/>
          <ac:spMkLst>
            <pc:docMk/>
            <pc:sldMk cId="3026149966" sldId="268"/>
            <ac:spMk id="4" creationId="{D7404F15-29A9-4F4E-E980-88C4B74265D0}"/>
          </ac:spMkLst>
        </pc:spChg>
        <pc:spChg chg="del">
          <ac:chgData name="Jill Kortesmaa" userId="58e58fc566764bfc" providerId="LiveId" clId="{1686A17F-3798-4156-9BED-212EA1328C46}" dt="2024-10-25T17:52:15.457" v="3887" actId="700"/>
          <ac:spMkLst>
            <pc:docMk/>
            <pc:sldMk cId="3026149966" sldId="268"/>
            <ac:spMk id="5" creationId="{EEF9D7DA-B4CB-38B8-702D-A36FF9C6C7F2}"/>
          </ac:spMkLst>
        </pc:spChg>
        <pc:spChg chg="del">
          <ac:chgData name="Jill Kortesmaa" userId="58e58fc566764bfc" providerId="LiveId" clId="{1686A17F-3798-4156-9BED-212EA1328C46}" dt="2024-10-25T09:46:49.633" v="3493" actId="931"/>
          <ac:spMkLst>
            <pc:docMk/>
            <pc:sldMk cId="3026149966" sldId="268"/>
            <ac:spMk id="6" creationId="{1D34D3D3-E921-D090-9B82-B4D4303A0A4C}"/>
          </ac:spMkLst>
        </pc:spChg>
        <pc:spChg chg="add mod ord">
          <ac:chgData name="Jill Kortesmaa" userId="58e58fc566764bfc" providerId="LiveId" clId="{1686A17F-3798-4156-9BED-212EA1328C46}" dt="2024-10-25T17:55:12.490" v="3913" actId="1076"/>
          <ac:spMkLst>
            <pc:docMk/>
            <pc:sldMk cId="3026149966" sldId="268"/>
            <ac:spMk id="11" creationId="{AAF1FC9E-D60A-862A-A304-A4E65A99B776}"/>
          </ac:spMkLst>
        </pc:spChg>
        <pc:picChg chg="add mod ord">
          <ac:chgData name="Jill Kortesmaa" userId="58e58fc566764bfc" providerId="LiveId" clId="{1686A17F-3798-4156-9BED-212EA1328C46}" dt="2024-10-25T17:54:59.497" v="3911" actId="1076"/>
          <ac:picMkLst>
            <pc:docMk/>
            <pc:sldMk cId="3026149966" sldId="268"/>
            <ac:picMk id="8" creationId="{08D27202-36C2-0F18-B1B4-EFFC6C4C5DCC}"/>
          </ac:picMkLst>
        </pc:picChg>
        <pc:picChg chg="add mod ord">
          <ac:chgData name="Jill Kortesmaa" userId="58e58fc566764bfc" providerId="LiveId" clId="{1686A17F-3798-4156-9BED-212EA1328C46}" dt="2024-10-25T17:55:03.449" v="3912" actId="1076"/>
          <ac:picMkLst>
            <pc:docMk/>
            <pc:sldMk cId="3026149966" sldId="268"/>
            <ac:picMk id="10" creationId="{9A5B712F-9796-B855-5BDA-A7F7268CFE15}"/>
          </ac:picMkLst>
        </pc:picChg>
      </pc:sldChg>
      <pc:sldChg chg="addSp modSp new mod">
        <pc:chgData name="Jill Kortesmaa" userId="58e58fc566764bfc" providerId="LiveId" clId="{1686A17F-3798-4156-9BED-212EA1328C46}" dt="2024-10-27T15:28:38.439" v="4860" actId="2711"/>
        <pc:sldMkLst>
          <pc:docMk/>
          <pc:sldMk cId="3688901388" sldId="269"/>
        </pc:sldMkLst>
        <pc:spChg chg="mod">
          <ac:chgData name="Jill Kortesmaa" userId="58e58fc566764bfc" providerId="LiveId" clId="{1686A17F-3798-4156-9BED-212EA1328C46}" dt="2024-10-26T07:37:04.812" v="4319" actId="20577"/>
          <ac:spMkLst>
            <pc:docMk/>
            <pc:sldMk cId="3688901388" sldId="269"/>
            <ac:spMk id="2" creationId="{E7DC0C6B-1E5A-5325-13E4-181E61F6BBA0}"/>
          </ac:spMkLst>
        </pc:spChg>
        <pc:spChg chg="add mod">
          <ac:chgData name="Jill Kortesmaa" userId="58e58fc566764bfc" providerId="LiveId" clId="{1686A17F-3798-4156-9BED-212EA1328C46}" dt="2024-10-27T15:28:38.439" v="4860" actId="2711"/>
          <ac:spMkLst>
            <pc:docMk/>
            <pc:sldMk cId="3688901388" sldId="269"/>
            <ac:spMk id="3" creationId="{1673A0C1-4C6F-84E5-4A81-56FBE1A7982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1A759-BFF8-4B5B-9ECE-D93AC303B331}" type="datetime1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60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AB316-A2E6-49F2-825C-64AA951E4184}" type="datetime1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59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748B-ADD6-4C5A-8C2A-A39721276E74}" type="datetime1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6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FB0F-3C5C-4949-B933-9C7E511ED094}" type="datetime1">
              <a:rPr lang="en-US" smtClean="0"/>
              <a:t>10/27/2024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677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C2F01D58-E949-4BCB-829A-BBF80E38D59C}" type="datetime1">
              <a:rPr lang="en-US" smtClean="0"/>
              <a:t>10/27/2024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0A846-0DA4-4D92-9BF1-DE8C52C1F4DF}" type="datetime1">
              <a:rPr lang="en-US" smtClean="0"/>
              <a:t>10/27/2024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859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2331-4A9C-472F-A7FA-968157338839}" type="datetime1">
              <a:rPr lang="en-US" smtClean="0"/>
              <a:t>10/27/2024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4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97F3D-ED52-43FD-A26D-318B71534485}" type="datetime1">
              <a:rPr lang="en-US" smtClean="0"/>
              <a:t>10/27/2024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376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91FA4-6264-4BB8-B3B5-77711EED2D82}" type="datetime1">
              <a:rPr lang="en-US" smtClean="0"/>
              <a:t>10/27/2024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46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F398-5DA3-4937-BE3F-7CA1B9158252}" type="datetime1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58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91ED9-F929-4A92-90F9-3C9C84ABBE83}" type="datetime1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56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7F6A1D9-D323-4F4E-8655-25E2D32CE742}" type="datetime1">
              <a:rPr lang="en-US" smtClean="0"/>
              <a:t>10/27/2024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F8250-7A81-4A19-87AD-FFB2CE4E39A5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9F38FC-2DEA-2647-C409-EF75720C1017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5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C71AFC83-43DA-2361-0668-F0E67D9E9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trömsdals järnvägsstation omkring 1905.">
            <a:extLst>
              <a:ext uri="{FF2B5EF4-FFF2-40B4-BE49-F238E27FC236}">
                <a16:creationId xmlns:a16="http://schemas.microsoft.com/office/drawing/2014/main" id="{779961A1-EDE5-E711-7684-99CE3BD6B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" r="5499" b="-1"/>
          <a:stretch/>
        </p:blipFill>
        <p:spPr bwMode="auto">
          <a:xfrm>
            <a:off x="517869" y="965741"/>
            <a:ext cx="6554050" cy="538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998FBF-ADBA-DDF6-868B-03FD1CDFD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788" y="966178"/>
            <a:ext cx="4081295" cy="3806281"/>
          </a:xfrm>
        </p:spPr>
        <p:txBody>
          <a:bodyPr anchor="t">
            <a:normAutofit/>
          </a:bodyPr>
          <a:lstStyle/>
          <a:p>
            <a:r>
              <a:rPr lang="sv-SE" sz="6000" dirty="0"/>
              <a:t>Hyttsjön Strömsdal</a:t>
            </a:r>
            <a:br>
              <a:rPr lang="sv-SE" sz="6000" dirty="0"/>
            </a:br>
            <a:r>
              <a:rPr lang="sv-SE" sz="2000"/>
              <a:t>Jill Kortesmaa</a:t>
            </a:r>
            <a:br>
              <a:rPr lang="sv-SE" sz="2000"/>
            </a:br>
            <a:r>
              <a:rPr lang="sv-SE" sz="2000"/>
              <a:t>Hyttsjöns </a:t>
            </a:r>
            <a:r>
              <a:rPr lang="sv-SE" sz="2000" dirty="0"/>
              <a:t>Vänner </a:t>
            </a:r>
            <a:br>
              <a:rPr lang="sv-SE" sz="2000" dirty="0"/>
            </a:br>
            <a:r>
              <a:rPr lang="sv-SE" sz="2000" dirty="0"/>
              <a:t>2024-10-25</a:t>
            </a:r>
            <a:endParaRPr lang="en-SE" sz="6000" dirty="0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F35EA8DD-92F5-E06C-4DEE-B7AB507CC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2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FB8A8-5047-24D7-44F0-11F9C4B93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Brukshistoria</a:t>
            </a:r>
            <a:br>
              <a:rPr lang="sv-SE" dirty="0"/>
            </a:br>
            <a:br>
              <a:rPr lang="sv-SE" sz="2000" dirty="0"/>
            </a:br>
            <a:r>
              <a:rPr lang="sv-SE" sz="2000" b="0" i="0" dirty="0">
                <a:effectLst/>
                <a:latin typeface="Aptos" panose="020B0004020202020204" pitchFamily="34" charset="0"/>
              </a:rPr>
              <a:t>1700-talet </a:t>
            </a:r>
            <a:r>
              <a:rPr lang="sv-SE" sz="2000" b="0" dirty="0">
                <a:latin typeface="Aptos" panose="020B0004020202020204" pitchFamily="34" charset="0"/>
              </a:rPr>
              <a:t>m</a:t>
            </a:r>
            <a:r>
              <a:rPr lang="sv-SE" sz="2000" b="0" i="0" dirty="0">
                <a:effectLst/>
                <a:latin typeface="Aptos" panose="020B0004020202020204" pitchFamily="34" charset="0"/>
              </a:rPr>
              <a:t>asugn, stålverk</a:t>
            </a: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r>
              <a:rPr lang="sv-SE" sz="2000" b="0" i="0" dirty="0">
                <a:effectLst/>
                <a:latin typeface="Aptos" panose="020B0004020202020204" pitchFamily="34" charset="0"/>
              </a:rPr>
              <a:t>1837 var </a:t>
            </a:r>
            <a:r>
              <a:rPr lang="sv-SE" sz="2000" b="0" i="0" dirty="0" err="1">
                <a:effectLst/>
                <a:latin typeface="Aptos" panose="020B0004020202020204" pitchFamily="34" charset="0"/>
              </a:rPr>
              <a:t>Gravendalsverken</a:t>
            </a:r>
            <a:r>
              <a:rPr lang="sv-SE" sz="2000" b="0" i="0" dirty="0">
                <a:effectLst/>
                <a:latin typeface="Aptos" panose="020B0004020202020204" pitchFamily="34" charset="0"/>
              </a:rPr>
              <a:t> Dalarnas största stångjärnsproducent</a:t>
            </a: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r>
              <a:rPr lang="sv-SE" sz="2000" b="0" i="0" dirty="0">
                <a:effectLst/>
                <a:latin typeface="Aptos" panose="020B0004020202020204" pitchFamily="34" charset="0"/>
              </a:rPr>
              <a:t>1873-76 järnväg, gjuteri och sågverk</a:t>
            </a: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r>
              <a:rPr lang="sv-SE" sz="2000" b="0" i="0" dirty="0">
                <a:effectLst/>
                <a:latin typeface="Aptos" panose="020B0004020202020204" pitchFamily="34" charset="0"/>
              </a:rPr>
              <a:t>1880-1900 ca  250 bofasta, två skolor, barnmorska</a:t>
            </a: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r>
              <a:rPr lang="sv-SE" sz="2000" b="0" i="0" dirty="0">
                <a:effectLst/>
                <a:latin typeface="Aptos" panose="020B0004020202020204" pitchFamily="34" charset="0"/>
              </a:rPr>
              <a:t>Elektrifierades tidigt  </a:t>
            </a: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r>
              <a:rPr lang="sv-SE" sz="2000" b="0" i="0" dirty="0">
                <a:effectLst/>
                <a:latin typeface="Aptos" panose="020B0004020202020204" pitchFamily="34" charset="0"/>
              </a:rPr>
              <a:t>Hyttan lades ner 1909, sågen 1920 och järnvägen kring 1940</a:t>
            </a: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br>
              <a:rPr lang="sv-SE" sz="2000" b="0" i="0" dirty="0">
                <a:effectLst/>
                <a:latin typeface="Aptos" panose="020B0004020202020204" pitchFamily="34" charset="0"/>
              </a:rPr>
            </a:br>
            <a:endParaRPr lang="en-SE" sz="2000" dirty="0">
              <a:latin typeface="Aptos" panose="020B00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51E04C1-50C6-E0AA-F3DE-D6F214D1A7F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838" y="393222"/>
            <a:ext cx="4365171" cy="303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9806EF4-4BA6-07A1-DA81-40BE8BF8CCE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838" y="3556828"/>
            <a:ext cx="4376360" cy="271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576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988B8-9E14-61EE-B2A5-1CCADE2CB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829127"/>
          </a:xfrm>
        </p:spPr>
        <p:txBody>
          <a:bodyPr>
            <a:normAutofit/>
          </a:bodyPr>
          <a:lstStyle/>
          <a:p>
            <a:r>
              <a:rPr lang="sv-SE" sz="4800" dirty="0"/>
              <a:t>Vatten i Sverige</a:t>
            </a:r>
            <a:endParaRPr lang="en-SE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D4D94B-0C8F-9D1C-EF2F-DBF1A7205CF5}"/>
              </a:ext>
            </a:extLst>
          </p:cNvPr>
          <p:cNvSpPr txBox="1"/>
          <p:nvPr/>
        </p:nvSpPr>
        <p:spPr>
          <a:xfrm>
            <a:off x="646949" y="1909274"/>
            <a:ext cx="978195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en-S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Antalet </a:t>
            </a:r>
            <a:r>
              <a:rPr lang="sv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vattenförekomster</a:t>
            </a:r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för sjöar och vattendrag </a:t>
            </a:r>
            <a:r>
              <a:rPr lang="sv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 23 000 </a:t>
            </a:r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(VISS) Då endast de &gt;50 Ha. Sjöarna är fler till antalet så som vanligt folk definierar en sjö. Antal oklart på grund av definitionsfrågan, f</a:t>
            </a:r>
            <a:r>
              <a:rPr lang="sv" sz="20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inns många många fler.</a:t>
            </a:r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Alla styrs av miljökvalitetsnormer </a:t>
            </a:r>
            <a:r>
              <a:rPr lang="sv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MKN.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 10 000 dammar (enl SMHI) men även denna siffra något oklar (vad ingår?)</a:t>
            </a:r>
          </a:p>
          <a:p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- ca 2 000 kopplade till vattenkraftverksamhet - NAP</a:t>
            </a:r>
          </a:p>
          <a:p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	- Övriga ca 8 000</a:t>
            </a:r>
            <a:r>
              <a:rPr lang="sv" sz="20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(?)</a:t>
            </a:r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dammar, som också dämmer sjöar och vattendrag, ska uppfylla 	miljökvalitetsnormerna. Samma vattenlagstiftning.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" sz="20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Prövningsgrupper Övre Svartälven och Sikforsån</a:t>
            </a:r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Dammägaren planerar att riva 100% (10 av10) av reglerdammarna, men försöka behålla de flesta mindre kraftverken.</a:t>
            </a:r>
          </a:p>
          <a:p>
            <a:endParaRPr lang="sv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210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A327B-EF4F-67B2-D7FA-48B16FE17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7328958" cy="914187"/>
          </a:xfrm>
        </p:spPr>
        <p:txBody>
          <a:bodyPr>
            <a:normAutofit fontScale="90000"/>
          </a:bodyPr>
          <a:lstStyle/>
          <a:p>
            <a:r>
              <a:rPr lang="sv-SE" dirty="0"/>
              <a:t>Dammar och NAP</a:t>
            </a:r>
            <a:endParaRPr lang="en-S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0BFE6-A68F-7288-22E8-E8C71915BD2B}"/>
              </a:ext>
            </a:extLst>
          </p:cNvPr>
          <p:cNvSpPr txBox="1"/>
          <p:nvPr/>
        </p:nvSpPr>
        <p:spPr>
          <a:xfrm>
            <a:off x="517870" y="1733106"/>
            <a:ext cx="10476195" cy="5480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 </a:t>
            </a:r>
            <a:r>
              <a:rPr lang="sv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damm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är en vattenmassa som hålls på plats av  vanligtvis </a:t>
            </a:r>
            <a:r>
              <a:rPr lang="sv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 jordvall eller  betongkonstruktion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Genom en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sv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öppning i dammvallen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sv" sz="20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</a:t>
            </a:r>
            <a:r>
              <a:rPr lang="sv" sz="20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utskov</a:t>
            </a:r>
            <a:r>
              <a:rPr lang="sv" sz="20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flödar vattnet ut ur dammen</a:t>
            </a:r>
            <a:r>
              <a:rPr lang="sv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ed hjälp av dammluckor eller sättare regleras mängden vatten som flödar ut.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" sz="20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Ofta </a:t>
            </a:r>
            <a:r>
              <a:rPr lang="sv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byggd vid fors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med dammvallen belägen på en brant sträcka med hög fallhöjd ofta naturliga vandringshinder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nnebar vanligtvis höjda vattennivåer, många gånger skapades en sjö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sv" sz="20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regleringsamplitud</a:t>
            </a:r>
            <a:r>
              <a:rPr lang="sv" sz="2000" b="1" i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s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killnaden mellan max/min-nivåer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sv" sz="20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vattendomar:</a:t>
            </a:r>
            <a:r>
              <a:rPr lang="sv" sz="20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domstolsbeslut som dikterar regleringen i respektive sjö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" sz="20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urminnes hävd</a:t>
            </a:r>
            <a:r>
              <a:rPr lang="sv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eller </a:t>
            </a:r>
            <a:r>
              <a:rPr lang="sv" sz="20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äldre rättigheter </a:t>
            </a:r>
            <a:r>
              <a:rPr lang="sv" sz="20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man regelerar sedan lång tid tillbaka, men inga moderna tillstånd finns. Allt detta ska nu omprövas i domstol, eller om de inte anses gälla – nyprövas. </a:t>
            </a:r>
            <a:r>
              <a:rPr lang="sv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Denna process kallas NAP - Nationella planen för moderna miljövillkor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sv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Vattenfonden kan finansiera delvis</a:t>
            </a:r>
            <a:r>
              <a:rPr lang="sv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n-S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S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776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C59A4-8B8B-19A4-D6E0-708077AB2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9"/>
            <a:ext cx="10412400" cy="988614"/>
          </a:xfrm>
        </p:spPr>
        <p:txBody>
          <a:bodyPr>
            <a:normAutofit fontScale="90000"/>
          </a:bodyPr>
          <a:lstStyle/>
          <a:p>
            <a:r>
              <a:rPr lang="sv-SE" dirty="0"/>
              <a:t>Miljökvalitetsnorm MKN och KMV</a:t>
            </a:r>
            <a:endParaRPr lang="en-S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C3D72E-C8B3-E83F-8633-2BCE11C082C6}"/>
              </a:ext>
            </a:extLst>
          </p:cNvPr>
          <p:cNvSpPr txBox="1"/>
          <p:nvPr/>
        </p:nvSpPr>
        <p:spPr>
          <a:xfrm>
            <a:off x="517870" y="1871336"/>
            <a:ext cx="10412400" cy="4163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Vattenmyndigheterna övervakar i cykler om 6 år, klassificerar och sätter normer för hur målen för vattnets kvalitet ska vara: miljökvalitetsnormer eller MKN. Bland annat:</a:t>
            </a:r>
            <a:r>
              <a:rPr lang="sv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v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- önskvärt antal av diverse </a:t>
            </a:r>
            <a:r>
              <a:rPr lang="sv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organismer</a:t>
            </a:r>
            <a:r>
              <a:rPr lang="sv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vattnet </a:t>
            </a:r>
            <a:r>
              <a:rPr lang="sv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(allt från bakterier till fiskar)</a:t>
            </a:r>
            <a:r>
              <a:rPr lang="sv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- </a:t>
            </a:r>
            <a:r>
              <a:rPr lang="sv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den </a:t>
            </a:r>
            <a:r>
              <a:rPr lang="sv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kemiska</a:t>
            </a:r>
            <a:r>
              <a:rPr lang="sv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sammansättningen.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- </a:t>
            </a:r>
            <a:r>
              <a:rPr lang="sv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sv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hur mycket </a:t>
            </a:r>
            <a:r>
              <a:rPr lang="sv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flödet eller vattennivåerna </a:t>
            </a:r>
            <a:r>
              <a:rPr lang="sv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en sjö eller vattendrag 	får variera (</a:t>
            </a:r>
            <a:r>
              <a:rPr lang="sv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morforlogi </a:t>
            </a:r>
            <a:r>
              <a:rPr lang="sv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och 	</a:t>
            </a:r>
            <a:r>
              <a:rPr lang="sv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hydrologisk regim</a:t>
            </a:r>
            <a:r>
              <a:rPr lang="sv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 </a:t>
            </a:r>
            <a:r>
              <a:rPr lang="sv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Ä</a:t>
            </a:r>
            <a:r>
              <a:rPr lang="sv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ven </a:t>
            </a:r>
            <a:r>
              <a:rPr lang="sv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konnektivitet</a:t>
            </a:r>
            <a:r>
              <a:rPr lang="sv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sv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Kallas hydromorfologiska kvalitetsfaktorer.</a:t>
            </a:r>
            <a:endParaRPr lang="sv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v-S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sv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KONNEKTIVITET</a:t>
            </a:r>
            <a:r>
              <a:rPr lang="sv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-försvenskning av </a:t>
            </a:r>
            <a:r>
              <a:rPr lang="sv" sz="18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’connectivity’</a:t>
            </a:r>
            <a:r>
              <a:rPr lang="sv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som betyder sammankoppling. </a:t>
            </a:r>
          </a:p>
          <a:p>
            <a:r>
              <a:rPr lang="sv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</a:t>
            </a:r>
            <a:r>
              <a:rPr lang="sv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attnen får inte presentera några hinder för att fiskar och andra djur ska kunna röra sig mellan olika vatten. Av alla fiskarter i Sverige är dock mycket få beroende av vandring långa sträckor i strömmande vatten för att reproducera sig. Och de finns inte här!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288307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82218-4532-1E4B-838B-7CD3CBAD2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818918"/>
            <a:ext cx="8222093" cy="712169"/>
          </a:xfrm>
        </p:spPr>
        <p:txBody>
          <a:bodyPr>
            <a:normAutofit fontScale="90000"/>
          </a:bodyPr>
          <a:lstStyle/>
          <a:p>
            <a:r>
              <a:rPr lang="sv-SE" sz="3600" dirty="0"/>
              <a:t>Lagrum VFF 4 kap 3 § miljökvalitetsnormer</a:t>
            </a:r>
            <a:endParaRPr lang="en-SE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86505D-2EE8-13EA-6A1B-723388117049}"/>
              </a:ext>
            </a:extLst>
          </p:cNvPr>
          <p:cNvSpPr txBox="1"/>
          <p:nvPr/>
        </p:nvSpPr>
        <p:spPr>
          <a:xfrm>
            <a:off x="517870" y="1531087"/>
            <a:ext cx="9792586" cy="5612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Konstgjorda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eller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kraftigt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modifierade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ytvattenförekomster</a:t>
            </a:r>
            <a:endParaRPr lang="en-S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 §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 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Vattenmyndigheten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ska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förklara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ytvattenförekomst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konstgjord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eller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kraftigt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modifierad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om den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skapats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genom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mänsklig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verksamhet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eller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på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grund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av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mänsklig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verksamhet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ändrat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sin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fysiska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karaktär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på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väsentligt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sätt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och</a:t>
            </a:r>
            <a:b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 1. de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hydromorfologiska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förändringar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behövs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för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vattenförekomsten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ska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uppnå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god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ekologisk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status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antas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på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ett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betydande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sätt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negativt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påverka</a:t>
            </a:r>
            <a:b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a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miljön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stort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b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b)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sjöfart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eller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hamnanläggning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b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c)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rekreationsintressen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b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d)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kraftproduktion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dricksvattenförsörjning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bevattning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eller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annan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verksamhet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vatten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lagras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för,</a:t>
            </a:r>
            <a:b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e)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verksamhet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eller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åtgärd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för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skydd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mot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översvämning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markavvattning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eller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annan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vattenreglering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eller</a:t>
            </a:r>
            <a:b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f)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annan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verksamhet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av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väsentlig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betydelse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från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allmän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synpunkt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och</a:t>
            </a:r>
            <a:b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 2. det av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tekniska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skäl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eller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på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grund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av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höga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kostnader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är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rimligt</a:t>
            </a:r>
            <a:r>
              <a:rPr lang="en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på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något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annat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sätt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är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väsentligt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bättre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alternativ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för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miljön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åstadkomma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den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nytta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följer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av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vattenförekomsten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är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konstgjord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eller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kraftigt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modifierad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Förordning</a:t>
            </a:r>
            <a:r>
              <a:rPr lang="en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(2018:2103).</a:t>
            </a:r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912182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C0C6B-1E5A-5325-13E4-181E61F6B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9"/>
            <a:ext cx="10454930" cy="882290"/>
          </a:xfrm>
        </p:spPr>
        <p:txBody>
          <a:bodyPr>
            <a:normAutofit fontScale="90000"/>
          </a:bodyPr>
          <a:lstStyle/>
          <a:p>
            <a:r>
              <a:rPr lang="sv-SE" sz="4000" dirty="0"/>
              <a:t>Lagrum VFF 4 kap 10 § Mindre Stränga Krav MSK</a:t>
            </a:r>
            <a:endParaRPr lang="en-SE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73A0C1-4C6F-84E5-4A81-56FBE1A79824}"/>
              </a:ext>
            </a:extLst>
          </p:cNvPr>
          <p:cNvSpPr txBox="1"/>
          <p:nvPr/>
        </p:nvSpPr>
        <p:spPr>
          <a:xfrm>
            <a:off x="616688" y="1860699"/>
            <a:ext cx="107388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0" dirty="0">
                <a:solidFill>
                  <a:srgbClr val="1B1B1B"/>
                </a:solidFill>
                <a:effectLst/>
                <a:latin typeface="Aptos" panose="020B0004020202020204" pitchFamily="34" charset="0"/>
              </a:rPr>
              <a:t>10 §</a:t>
            </a:r>
            <a:r>
              <a:rPr lang="sv-SE" b="0" i="0" dirty="0">
                <a:solidFill>
                  <a:srgbClr val="1B1B1B"/>
                </a:solidFill>
                <a:effectLst/>
                <a:latin typeface="Aptos" panose="020B0004020202020204" pitchFamily="34" charset="0"/>
              </a:rPr>
              <a:t>   Vattenmyndigheten ska för en viss vattenförekomst besluta om </a:t>
            </a:r>
            <a:r>
              <a:rPr lang="sv-SE" b="1" i="0" dirty="0">
                <a:solidFill>
                  <a:srgbClr val="1B1B1B"/>
                </a:solidFill>
                <a:effectLst/>
                <a:latin typeface="Aptos" panose="020B0004020202020204" pitchFamily="34" charset="0"/>
              </a:rPr>
              <a:t>mindre stränga kvalitetskrav </a:t>
            </a:r>
            <a:r>
              <a:rPr lang="sv-SE" b="0" i="0" dirty="0">
                <a:solidFill>
                  <a:srgbClr val="1B1B1B"/>
                </a:solidFill>
                <a:effectLst/>
                <a:latin typeface="Aptos" panose="020B0004020202020204" pitchFamily="34" charset="0"/>
              </a:rPr>
              <a:t>än vad som följer av 2-6 §§, om</a:t>
            </a:r>
          </a:p>
          <a:p>
            <a:br>
              <a:rPr lang="sv-SE" dirty="0">
                <a:latin typeface="Aptos" panose="020B0004020202020204" pitchFamily="34" charset="0"/>
              </a:rPr>
            </a:br>
            <a:r>
              <a:rPr lang="sv-SE" b="0" i="0" dirty="0">
                <a:solidFill>
                  <a:srgbClr val="1B1B1B"/>
                </a:solidFill>
                <a:effectLst/>
                <a:latin typeface="Aptos" panose="020B0004020202020204" pitchFamily="34" charset="0"/>
              </a:rPr>
              <a:t>   1. det på grund av sådan mänsklig verksamhets påverkan som avses i 3 kap. 1 § första stycket 2 </a:t>
            </a:r>
            <a:r>
              <a:rPr lang="sv-SE" b="1" i="0" dirty="0">
                <a:solidFill>
                  <a:srgbClr val="1B1B1B"/>
                </a:solidFill>
                <a:effectLst/>
                <a:latin typeface="Aptos" panose="020B0004020202020204" pitchFamily="34" charset="0"/>
              </a:rPr>
              <a:t>eller på grund av vattenförekomstens naturliga tillstånd är omöjligt eller skulle medföra orimliga kostnader att uppnå de strängare kraven,</a:t>
            </a:r>
          </a:p>
          <a:p>
            <a:br>
              <a:rPr lang="sv-SE" dirty="0">
                <a:latin typeface="Aptos" panose="020B0004020202020204" pitchFamily="34" charset="0"/>
              </a:rPr>
            </a:br>
            <a:r>
              <a:rPr lang="sv-SE" b="0" i="0" dirty="0">
                <a:solidFill>
                  <a:srgbClr val="1B1B1B"/>
                </a:solidFill>
                <a:effectLst/>
                <a:latin typeface="Aptos" panose="020B0004020202020204" pitchFamily="34" charset="0"/>
              </a:rPr>
              <a:t>   2. de miljömässiga eller samhällsekonomiska behov som verksamheten fyller inte utan orimliga kostnader kan tillgodoses på ett sätt som är väsentligt bättre för miljön,</a:t>
            </a:r>
          </a:p>
          <a:p>
            <a:br>
              <a:rPr lang="sv-SE" dirty="0">
                <a:latin typeface="Aptos" panose="020B0004020202020204" pitchFamily="34" charset="0"/>
              </a:rPr>
            </a:br>
            <a:r>
              <a:rPr lang="sv-SE" b="0" i="0" dirty="0">
                <a:solidFill>
                  <a:srgbClr val="1B1B1B"/>
                </a:solidFill>
                <a:effectLst/>
                <a:latin typeface="Aptos" panose="020B0004020202020204" pitchFamily="34" charset="0"/>
              </a:rPr>
              <a:t>   3. alla möjliga åtgärder vidtas för att med hänsyn till verksamhetens karaktär eller vattenförekomstens naturliga tillstånd uppnå</a:t>
            </a:r>
            <a:br>
              <a:rPr lang="sv-SE" dirty="0">
                <a:latin typeface="Aptos" panose="020B0004020202020204" pitchFamily="34" charset="0"/>
              </a:rPr>
            </a:br>
            <a:r>
              <a:rPr lang="sv-SE" b="0" i="0" dirty="0">
                <a:solidFill>
                  <a:srgbClr val="1B1B1B"/>
                </a:solidFill>
                <a:effectLst/>
                <a:latin typeface="Aptos" panose="020B0004020202020204" pitchFamily="34" charset="0"/>
              </a:rPr>
              <a:t>      a) bästa möjliga ekologiska och kemiska status, om vattenförekomsten är ett ytvatten, och</a:t>
            </a:r>
            <a:br>
              <a:rPr lang="sv-SE" dirty="0">
                <a:latin typeface="Aptos" panose="020B0004020202020204" pitchFamily="34" charset="0"/>
              </a:rPr>
            </a:br>
            <a:r>
              <a:rPr lang="sv-SE" b="0" i="0" dirty="0">
                <a:solidFill>
                  <a:srgbClr val="1B1B1B"/>
                </a:solidFill>
                <a:effectLst/>
                <a:latin typeface="Aptos" panose="020B0004020202020204" pitchFamily="34" charset="0"/>
              </a:rPr>
              <a:t>      b) bästa möjliga status, om vattenförekomsten är ett grundvatten, och</a:t>
            </a:r>
          </a:p>
          <a:p>
            <a:br>
              <a:rPr lang="sv-SE" dirty="0">
                <a:latin typeface="Aptos" panose="020B0004020202020204" pitchFamily="34" charset="0"/>
              </a:rPr>
            </a:br>
            <a:r>
              <a:rPr lang="sv-SE" b="0" i="0" dirty="0">
                <a:solidFill>
                  <a:srgbClr val="1B1B1B"/>
                </a:solidFill>
                <a:effectLst/>
                <a:latin typeface="Aptos" panose="020B0004020202020204" pitchFamily="34" charset="0"/>
              </a:rPr>
              <a:t>   4. vattnets kvalitet inte riskerar att försämras ytterligare. Förordning (2018:2103).</a:t>
            </a:r>
            <a:endParaRPr lang="en-SE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901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A5006-FA14-203B-EBD0-C69202897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544" y="993771"/>
            <a:ext cx="10135953" cy="1494248"/>
          </a:xfrm>
        </p:spPr>
        <p:txBody>
          <a:bodyPr>
            <a:normAutofit fontScale="90000"/>
          </a:bodyPr>
          <a:lstStyle/>
          <a:p>
            <a:r>
              <a:rPr lang="sv-SE" dirty="0"/>
              <a:t>Kraftigt modifierat vatten KMV och </a:t>
            </a:r>
            <a:br>
              <a:rPr lang="sv-SE" dirty="0"/>
            </a:br>
            <a:r>
              <a:rPr lang="sv-SE" dirty="0"/>
              <a:t>Mindre stränga krav MSK</a:t>
            </a:r>
            <a:endParaRPr lang="en-S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2A3177-A225-283E-CFEE-BBA9A6C8918C}"/>
              </a:ext>
            </a:extLst>
          </p:cNvPr>
          <p:cNvSpPr txBox="1"/>
          <p:nvPr/>
        </p:nvSpPr>
        <p:spPr>
          <a:xfrm>
            <a:off x="531628" y="2647506"/>
            <a:ext cx="104092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latin typeface="Aptos" panose="020B0004020202020204" pitchFamily="34" charset="0"/>
              </a:rPr>
              <a:t>Problem: I huvudsak </a:t>
            </a:r>
            <a:r>
              <a:rPr lang="sv-SE" b="1" dirty="0" err="1">
                <a:latin typeface="Aptos" panose="020B0004020202020204" pitchFamily="34" charset="0"/>
              </a:rPr>
              <a:t>konnektivitetskravet</a:t>
            </a:r>
            <a:endParaRPr lang="sv-SE" b="1" dirty="0">
              <a:latin typeface="Aptos" panose="020B0004020202020204" pitchFamily="34" charset="0"/>
            </a:endParaRPr>
          </a:p>
          <a:p>
            <a:endParaRPr lang="sv-SE" b="1" dirty="0">
              <a:latin typeface="Aptos" panose="020B0004020202020204" pitchFamily="34" charset="0"/>
            </a:endParaRPr>
          </a:p>
          <a:p>
            <a:pPr marL="342900" indent="-342900">
              <a:buAutoNum type="arabicPeriod"/>
            </a:pPr>
            <a:r>
              <a:rPr lang="sv-SE" b="1" dirty="0" err="1">
                <a:latin typeface="Aptos" panose="020B0004020202020204" pitchFamily="34" charset="0"/>
              </a:rPr>
              <a:t>HaV</a:t>
            </a:r>
            <a:r>
              <a:rPr lang="sv-SE" b="1" dirty="0">
                <a:latin typeface="Aptos" panose="020B0004020202020204" pitchFamily="34" charset="0"/>
              </a:rPr>
              <a:t> (Havs och vattenmyndigheten) fått göra tolkningen i </a:t>
            </a:r>
            <a:r>
              <a:rPr lang="sv-SE" dirty="0">
                <a:latin typeface="Aptos" panose="020B0004020202020204" pitchFamily="34" charset="0"/>
              </a:rPr>
              <a:t>antal oerhört krångliga vägledningar av:</a:t>
            </a:r>
          </a:p>
          <a:p>
            <a:r>
              <a:rPr lang="sv-SE" i="1" dirty="0">
                <a:latin typeface="Aptos" panose="020B0004020202020204" pitchFamily="34" charset="0"/>
              </a:rPr>
              <a:t>	väsentligen</a:t>
            </a:r>
            <a:r>
              <a:rPr lang="sv-SE" dirty="0">
                <a:latin typeface="Aptos" panose="020B0004020202020204" pitchFamily="34" charset="0"/>
              </a:rPr>
              <a:t> förändrat vatten </a:t>
            </a:r>
          </a:p>
          <a:p>
            <a:r>
              <a:rPr lang="sv-SE" i="1" dirty="0">
                <a:latin typeface="Aptos" panose="020B0004020202020204" pitchFamily="34" charset="0"/>
              </a:rPr>
              <a:t>	betydande</a:t>
            </a:r>
            <a:r>
              <a:rPr lang="sv-SE" dirty="0">
                <a:latin typeface="Aptos" panose="020B0004020202020204" pitchFamily="34" charset="0"/>
              </a:rPr>
              <a:t> och snävt så:</a:t>
            </a:r>
          </a:p>
          <a:p>
            <a:endParaRPr lang="sv-SE" dirty="0">
              <a:latin typeface="Aptos" panose="020B0004020202020204" pitchFamily="34" charset="0"/>
            </a:endParaRPr>
          </a:p>
          <a:p>
            <a:r>
              <a:rPr lang="sv-SE" dirty="0">
                <a:latin typeface="Aptos" panose="020B0004020202020204" pitchFamily="34" charset="0"/>
              </a:rPr>
              <a:t>2. Länsstyrelsens vattenhandläggare (på vattenmyndigheterna) tolkar ovanstående på absurda sätt </a:t>
            </a:r>
          </a:p>
          <a:p>
            <a:r>
              <a:rPr lang="sv-SE" dirty="0">
                <a:latin typeface="Aptos" panose="020B0004020202020204" pitchFamily="34" charset="0"/>
              </a:rPr>
              <a:t>	trots </a:t>
            </a:r>
            <a:r>
              <a:rPr lang="sv" sz="1800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10 000 dammar i Sverige: </a:t>
            </a:r>
            <a:r>
              <a:rPr lang="sv" sz="1800" b="1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i praktiken endast klassat 677 som KMV</a:t>
            </a:r>
            <a:r>
              <a:rPr lang="sv" sz="1800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. </a:t>
            </a:r>
            <a:endParaRPr lang="sv-SE" dirty="0">
              <a:latin typeface="Aptos" panose="020B0004020202020204" pitchFamily="34" charset="0"/>
            </a:endParaRPr>
          </a:p>
          <a:p>
            <a:endParaRPr lang="sv-SE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B4BE7ECF-8578-CFE6-C8AB-D4172D1EC496}"/>
              </a:ext>
            </a:extLst>
          </p:cNvPr>
          <p:cNvSpPr/>
          <p:nvPr/>
        </p:nvSpPr>
        <p:spPr>
          <a:xfrm>
            <a:off x="871871" y="4638257"/>
            <a:ext cx="574158" cy="265814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105685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6C6D-87E3-5BB7-C55D-1E3F6F79C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638167"/>
            <a:ext cx="8658028" cy="1201266"/>
          </a:xfrm>
        </p:spPr>
        <p:txBody>
          <a:bodyPr/>
          <a:lstStyle/>
          <a:p>
            <a:r>
              <a:rPr lang="sv-SE" dirty="0" err="1"/>
              <a:t>Konnektivitet</a:t>
            </a:r>
            <a:endParaRPr lang="en-S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0438F1-1DCE-3B2A-E55E-2F6A95E19CC5}"/>
              </a:ext>
            </a:extLst>
          </p:cNvPr>
          <p:cNvSpPr txBox="1"/>
          <p:nvPr/>
        </p:nvSpPr>
        <p:spPr>
          <a:xfrm>
            <a:off x="517869" y="1564243"/>
            <a:ext cx="937040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God sk </a:t>
            </a:r>
            <a:r>
              <a:rPr lang="sv" sz="2000" i="1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konnektivitet</a:t>
            </a:r>
            <a:r>
              <a:rPr lang="sv" sz="2000" b="1" i="1" dirty="0">
                <a:latin typeface="Aptos" panose="020B0004020202020204" pitchFamily="34" charset="0"/>
                <a:ea typeface="Aptos" panose="020B0004020202020204" pitchFamily="34" charset="0"/>
              </a:rPr>
              <a:t>: </a:t>
            </a:r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innebär att dammar som är vandringshinder för fisk ska bort, även om:</a:t>
            </a:r>
          </a:p>
          <a:p>
            <a:r>
              <a:rPr lang="sv-SE" sz="2000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	- det har </a:t>
            </a:r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funnits naturliga vandringshinder för fisk på platsen eller nära 	nedström</a:t>
            </a:r>
          </a:p>
          <a:p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	- en faunapassage inte får plats.</a:t>
            </a:r>
          </a:p>
          <a:p>
            <a:endParaRPr lang="en-SE" sz="2000" dirty="0">
              <a:latin typeface="Aptos" panose="020B0004020202020204" pitchFamily="34" charset="0"/>
            </a:endParaRPr>
          </a:p>
          <a:p>
            <a:r>
              <a:rPr lang="sv" sz="2000" dirty="0">
                <a:latin typeface="Aptos" panose="020B0004020202020204" pitchFamily="34" charset="0"/>
                <a:ea typeface="Aptos" panose="020B0004020202020204" pitchFamily="34" charset="0"/>
              </a:rPr>
              <a:t>M</a:t>
            </a:r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ånga konkreta bevis och exempel på detta i Säfsen!</a:t>
            </a:r>
          </a:p>
          <a:p>
            <a:endParaRPr lang="sv" sz="2000" dirty="0">
              <a:latin typeface="Aptos" panose="020B0004020202020204" pitchFamily="34" charset="0"/>
              <a:ea typeface="Aptos" panose="020B0004020202020204" pitchFamily="34" charset="0"/>
            </a:endParaRPr>
          </a:p>
          <a:p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Kraven ställs trots att det i verkligheten ofta innebär:</a:t>
            </a:r>
          </a:p>
          <a:p>
            <a:r>
              <a:rPr lang="sv" sz="2000" dirty="0">
                <a:latin typeface="Aptos" panose="020B0004020202020204" pitchFamily="34" charset="0"/>
                <a:ea typeface="Aptos" panose="020B0004020202020204" pitchFamily="34" charset="0"/>
              </a:rPr>
              <a:t>	- </a:t>
            </a:r>
            <a:r>
              <a:rPr lang="sv" sz="2000" b="1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noll biologisk nytta – ingen fisk kommer vandra efter rivning</a:t>
            </a:r>
            <a:endParaRPr lang="sv" sz="2000" b="1" dirty="0">
              <a:latin typeface="Aptos" panose="020B0004020202020204" pitchFamily="34" charset="0"/>
              <a:ea typeface="Aptos" panose="020B0004020202020204" pitchFamily="34" charset="0"/>
            </a:endParaRPr>
          </a:p>
          <a:p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 	- </a:t>
            </a:r>
            <a:r>
              <a:rPr lang="sv" sz="2000" b="1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motsatsen till hållbar utveckling</a:t>
            </a:r>
            <a:r>
              <a:rPr lang="sv" sz="2000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, nämligen rivningar och ödeläggelse för 	människans livsmiljö och befintliga ekosystem.</a:t>
            </a:r>
          </a:p>
          <a:p>
            <a:endParaRPr lang="sv" sz="2000" dirty="0">
              <a:latin typeface="Aptos" panose="020B0004020202020204" pitchFamily="34" charset="0"/>
              <a:ea typeface="Aptos" panose="020B0004020202020204" pitchFamily="34" charset="0"/>
            </a:endParaRPr>
          </a:p>
          <a:p>
            <a:r>
              <a:rPr lang="sv" sz="2000" dirty="0">
                <a:latin typeface="Aptos" panose="020B0004020202020204" pitchFamily="34" charset="0"/>
                <a:ea typeface="Aptos" panose="020B0004020202020204" pitchFamily="34" charset="0"/>
              </a:rPr>
              <a:t>Valet att riva orskas av att dessa faunapassager är omöjliga och/eller för dyra och att verksamheten i ljuset av detta blir olönsam. Rivning är ofta billigare än miljöanpassning (dvs där faunapassage nästan alltid ingår) för dammägaren.</a:t>
            </a:r>
            <a:endParaRPr lang="sv" sz="2000" dirty="0">
              <a:effectLst/>
              <a:latin typeface="Aptos" panose="020B0004020202020204" pitchFamily="34" charset="0"/>
              <a:ea typeface="Aptos" panose="020B0004020202020204" pitchFamily="34" charset="0"/>
            </a:endParaRPr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650049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136F9-12B2-41E8-27E1-4C9E7449C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408"/>
            <a:ext cx="7775525" cy="1318225"/>
          </a:xfrm>
        </p:spPr>
        <p:txBody>
          <a:bodyPr/>
          <a:lstStyle/>
          <a:p>
            <a:r>
              <a:rPr lang="sv-SE" dirty="0"/>
              <a:t>Sammanfattning</a:t>
            </a:r>
            <a:endParaRPr lang="en-S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675D38-AEC9-F1F7-E6D4-D31928224593}"/>
              </a:ext>
            </a:extLst>
          </p:cNvPr>
          <p:cNvSpPr txBox="1"/>
          <p:nvPr/>
        </p:nvSpPr>
        <p:spPr>
          <a:xfrm>
            <a:off x="517869" y="2093940"/>
            <a:ext cx="94948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latin typeface="Aptos" panose="020B0004020202020204" pitchFamily="34" charset="0"/>
              </a:rPr>
              <a:t>Det går att göra många undantag för kultur- och miljövärden, rekreation, skydd mot översvämningar MEN myndigheten gör INTE detta. EU rätten medger absolut undantag </a:t>
            </a:r>
            <a:r>
              <a:rPr lang="sv-SE" sz="2000" dirty="0" err="1">
                <a:latin typeface="Aptos" panose="020B0004020202020204" pitchFamily="34" charset="0"/>
              </a:rPr>
              <a:t>exemplevis</a:t>
            </a:r>
            <a:r>
              <a:rPr lang="sv-SE" sz="2000" dirty="0">
                <a:latin typeface="Aptos" panose="020B0004020202020204" pitchFamily="34" charset="0"/>
              </a:rPr>
              <a:t> KMV men trots det i Sverige &lt; 3% KMV.</a:t>
            </a:r>
          </a:p>
          <a:p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>
                <a:latin typeface="Aptos" panose="020B0004020202020204" pitchFamily="34" charset="0"/>
              </a:rPr>
              <a:t>Regeringen har lagt ett lag ändringsförslag som inte ändrar något alls (större vattenkraft).</a:t>
            </a:r>
          </a:p>
          <a:p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>
                <a:latin typeface="Aptos" panose="020B0004020202020204" pitchFamily="34" charset="0"/>
              </a:rPr>
              <a:t>Miljöministern förstår mycket lite av problematiken och är i händerna på sina sakkunniga.</a:t>
            </a:r>
          </a:p>
          <a:p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>
                <a:latin typeface="Aptos" panose="020B0004020202020204" pitchFamily="34" charset="0"/>
              </a:rPr>
              <a:t>Moderaterna har ett stämmobeslut på att alla dammar &gt; 100 år ska undantas från kraven.</a:t>
            </a:r>
            <a:endParaRPr lang="en-SE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701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67BA9-560A-A2AB-0164-FD18B615B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Bilder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E05184-1E73-9784-15F6-1A89FD31691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35620" y="2060807"/>
            <a:ext cx="5019675" cy="654050"/>
          </a:xfrm>
        </p:spPr>
        <p:txBody>
          <a:bodyPr/>
          <a:lstStyle/>
          <a:p>
            <a:r>
              <a:rPr lang="sv-SE" dirty="0"/>
              <a:t>Herrgården Strömsdal 2020</a:t>
            </a:r>
            <a:endParaRPr lang="en-SE" dirty="0"/>
          </a:p>
        </p:txBody>
      </p:sp>
      <p:pic>
        <p:nvPicPr>
          <p:cNvPr id="8" name="Content Placeholder 7" descr="A body of water with houses and trees&#10;&#10;Description automatically generated">
            <a:extLst>
              <a:ext uri="{FF2B5EF4-FFF2-40B4-BE49-F238E27FC236}">
                <a16:creationId xmlns:a16="http://schemas.microsoft.com/office/drawing/2014/main" id="{A26F46A8-3B19-C4FE-DB22-776A1967DC09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48" y="2695575"/>
            <a:ext cx="4429125" cy="3322638"/>
          </a:xfrm>
        </p:spPr>
      </p:pic>
      <p:pic>
        <p:nvPicPr>
          <p:cNvPr id="10" name="Content Placeholder 9" descr="A body of water with trees and a house in the distance">
            <a:extLst>
              <a:ext uri="{FF2B5EF4-FFF2-40B4-BE49-F238E27FC236}">
                <a16:creationId xmlns:a16="http://schemas.microsoft.com/office/drawing/2014/main" id="{D0B1FD83-0778-054C-9D14-57678D808D76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682468"/>
            <a:ext cx="5310511" cy="3322638"/>
          </a:xfrm>
        </p:spPr>
      </p:pic>
    </p:spTree>
    <p:extLst>
      <p:ext uri="{BB962C8B-B14F-4D97-AF65-F5344CB8AC3E}">
        <p14:creationId xmlns:p14="http://schemas.microsoft.com/office/powerpoint/2010/main" val="1125076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72DD3-D6B5-506D-CB14-CFE590126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9"/>
            <a:ext cx="8258140" cy="883846"/>
          </a:xfrm>
        </p:spPr>
        <p:txBody>
          <a:bodyPr>
            <a:normAutofit fontScale="90000"/>
          </a:bodyPr>
          <a:lstStyle/>
          <a:p>
            <a:r>
              <a:rPr lang="sv-SE" dirty="0"/>
              <a:t>Östra </a:t>
            </a:r>
            <a:r>
              <a:rPr lang="sv-SE" dirty="0" err="1"/>
              <a:t>Görsjön</a:t>
            </a:r>
            <a:r>
              <a:rPr lang="sv-SE" dirty="0"/>
              <a:t> Värmland</a:t>
            </a:r>
            <a:endParaRPr lang="en-SE" dirty="0"/>
          </a:p>
        </p:txBody>
      </p:sp>
      <p:pic>
        <p:nvPicPr>
          <p:cNvPr id="8" name="Content Placeholder 7" descr="A boat on the shore of a lake&#10;&#10;Description automatically generated">
            <a:extLst>
              <a:ext uri="{FF2B5EF4-FFF2-40B4-BE49-F238E27FC236}">
                <a16:creationId xmlns:a16="http://schemas.microsoft.com/office/drawing/2014/main" id="{8F7C69BE-B5E4-6188-9CB7-917EC41DBEB8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357" y="2477236"/>
            <a:ext cx="4248150" cy="2927350"/>
          </a:xfrm>
        </p:spPr>
      </p:pic>
      <p:pic>
        <p:nvPicPr>
          <p:cNvPr id="10" name="Content Placeholder 9" descr="A boat on the shore of a swamp&#10;&#10;Description automatically generated">
            <a:extLst>
              <a:ext uri="{FF2B5EF4-FFF2-40B4-BE49-F238E27FC236}">
                <a16:creationId xmlns:a16="http://schemas.microsoft.com/office/drawing/2014/main" id="{A0C72B41-AD1D-8496-1B79-872F36F3A720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71660"/>
            <a:ext cx="4241800" cy="2927350"/>
          </a:xfrm>
        </p:spPr>
      </p:pic>
    </p:spTree>
    <p:extLst>
      <p:ext uri="{BB962C8B-B14F-4D97-AF65-F5344CB8AC3E}">
        <p14:creationId xmlns:p14="http://schemas.microsoft.com/office/powerpoint/2010/main" val="1586699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AF1FC9E-D60A-862A-A304-A4E65A99B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560" y="882716"/>
            <a:ext cx="7310286" cy="1106870"/>
          </a:xfrm>
        </p:spPr>
        <p:txBody>
          <a:bodyPr>
            <a:normAutofit fontScale="90000"/>
          </a:bodyPr>
          <a:lstStyle/>
          <a:p>
            <a:r>
              <a:rPr lang="sv-SE" dirty="0"/>
              <a:t>Östra </a:t>
            </a:r>
            <a:r>
              <a:rPr lang="sv-SE" dirty="0" err="1"/>
              <a:t>Görsjön</a:t>
            </a:r>
            <a:r>
              <a:rPr lang="sv-SE" dirty="0"/>
              <a:t> Värmland</a:t>
            </a:r>
            <a:endParaRPr lang="en-SE" dirty="0"/>
          </a:p>
        </p:txBody>
      </p:sp>
      <p:pic>
        <p:nvPicPr>
          <p:cNvPr id="8" name="Content Placeholder 7" descr="A rocky river with trees and blue sky&#10;&#10;Description automatically generated">
            <a:extLst>
              <a:ext uri="{FF2B5EF4-FFF2-40B4-BE49-F238E27FC236}">
                <a16:creationId xmlns:a16="http://schemas.microsoft.com/office/drawing/2014/main" id="{08D27202-36C2-0F18-B1B4-EFFC6C4C5DCC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8" y="1898835"/>
            <a:ext cx="3571875" cy="4760912"/>
          </a:xfrm>
        </p:spPr>
      </p:pic>
      <p:pic>
        <p:nvPicPr>
          <p:cNvPr id="10" name="Content Placeholder 9" descr="A close-up of a forest&#10;&#10;Description automatically generated">
            <a:extLst>
              <a:ext uri="{FF2B5EF4-FFF2-40B4-BE49-F238E27FC236}">
                <a16:creationId xmlns:a16="http://schemas.microsoft.com/office/drawing/2014/main" id="{9A5B712F-9796-B855-5BDA-A7F7268CFE15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627" y="1914784"/>
            <a:ext cx="3571875" cy="4760912"/>
          </a:xfrm>
        </p:spPr>
      </p:pic>
    </p:spTree>
    <p:extLst>
      <p:ext uri="{BB962C8B-B14F-4D97-AF65-F5344CB8AC3E}">
        <p14:creationId xmlns:p14="http://schemas.microsoft.com/office/powerpoint/2010/main" val="3026149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94DFC-0553-9BAC-B2B6-783F57B8D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Lilla Ullen före och efter rivning</a:t>
            </a:r>
            <a:endParaRPr lang="en-SE" dirty="0"/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69582A13-5F46-A15B-4A09-B0880A1035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6146" t="10692" r="27287" b="7709"/>
          <a:stretch/>
        </p:blipFill>
        <p:spPr>
          <a:xfrm>
            <a:off x="1552352" y="2328530"/>
            <a:ext cx="3710763" cy="3657600"/>
          </a:xfrm>
          <a:prstGeom prst="rect">
            <a:avLst/>
          </a:prstGeom>
        </p:spPr>
      </p:pic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D902814C-1C03-D444-2F10-AC2DDDE8237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l="26002" t="11828" r="26743" b="7450"/>
          <a:stretch/>
        </p:blipFill>
        <p:spPr>
          <a:xfrm>
            <a:off x="5730948" y="2328529"/>
            <a:ext cx="3806457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37932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2664</TotalTime>
  <Words>1152</Words>
  <Application>Microsoft Office PowerPoint</Application>
  <PresentationFormat>Widescreen</PresentationFormat>
  <Paragraphs>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Bierstadt</vt:lpstr>
      <vt:lpstr>Times New Roman</vt:lpstr>
      <vt:lpstr>GestaltVTI</vt:lpstr>
      <vt:lpstr>Hyttsjön Strömsdal Jill Kortesmaa Hyttsjöns Vänner  2024-10-25</vt:lpstr>
      <vt:lpstr>Brukshistoria  1700-talet masugn, stålverk  1837 var Gravendalsverken Dalarnas största stångjärnsproducent  1873-76 järnväg, gjuteri och sågverk  1880-1900 ca  250 bofasta, två skolor, barnmorska  Elektrifierades tidigt    Hyttan lades ner 1909, sågen 1920 och järnvägen kring 1940   </vt:lpstr>
      <vt:lpstr>Vatten i Sverige</vt:lpstr>
      <vt:lpstr>Dammar och NAP</vt:lpstr>
      <vt:lpstr>Miljökvalitetsnorm MKN och KMV</vt:lpstr>
      <vt:lpstr>Lagrum VFF 4 kap 3 § miljökvalitetsnormer</vt:lpstr>
      <vt:lpstr>Lagrum VFF 4 kap 10 § Mindre Stränga Krav MSK</vt:lpstr>
      <vt:lpstr>Kraftigt modifierat vatten KMV och  Mindre stränga krav MSK</vt:lpstr>
      <vt:lpstr>Konnektivitet</vt:lpstr>
      <vt:lpstr>Sammanfattning</vt:lpstr>
      <vt:lpstr>Bilder</vt:lpstr>
      <vt:lpstr>Östra Görsjön Värmland</vt:lpstr>
      <vt:lpstr>Östra Görsjön Värmland</vt:lpstr>
      <vt:lpstr>Lilla Ullen före och efter rivning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Jill Kortesmaa</dc:creator>
  <cp:lastModifiedBy>Jill Kortesmaa</cp:lastModifiedBy>
  <cp:revision>1</cp:revision>
  <dcterms:created xsi:type="dcterms:W3CDTF">2024-10-24T12:21:40Z</dcterms:created>
  <dcterms:modified xsi:type="dcterms:W3CDTF">2024-10-27T15:49:04Z</dcterms:modified>
</cp:coreProperties>
</file>